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4A013E-0DC2-4682-975C-0DBD3B2B7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17E8BDC-CFFC-4AEF-8A43-8E1D935E90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0B0F2B-F865-45BC-879C-145EB4E8F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13B9D1-637A-4CDC-A0C6-A10F110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7C7B97-F681-4377-8AD9-C324F9686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2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4FFE3E-CEFA-49AA-8C52-D46B094F2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446460C-C2D4-468E-8652-4CB4BEEA1E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14013D-C748-45BA-BE36-AF23EE5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901654-4A4E-46A3-9AD9-DD2B1EB58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7C96EC-A83E-46D0-A2D0-CF6BABB74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687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ABAE2-2FBD-49DD-B6AA-4BE0673990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828AC4B-E258-4893-968D-B8525DE43E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0613CE-9DD8-42F3-8D22-4717DA8DE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45111E-3028-4636-A827-35B1ABBDA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327B74-EF53-4C9A-82BB-FA52EDDC2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65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DD9751-80BE-4D5B-9A3E-5003FB45D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07D550-DE9B-4B89-814C-04D971F60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EB84A0-42A0-4CCF-B324-312AD0A00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EAF990-EE61-41D0-8EE1-9A4FFAB1E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DC9F24-2E33-469F-A62D-6234159A7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58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45D188-41A6-4CB6-8975-7632E9B49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970A6A-3916-4AE5-A780-67200DAA1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48548E-909C-4F5D-8B49-D6878B4DD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686B5B-2C4D-4E32-8F54-340F2B5DA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04AACC-7953-4F55-A5A6-B283E6922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89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52629-42EA-4A13-913A-527EC04B6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A68502-CF43-4EB6-8FA9-3AC90DFFEF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C61D33-0A3D-46BF-92D2-6128587EF3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96A20B-3388-437C-BD4F-6BA2E57FA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74DF75-334A-4BE5-A69B-C245F7F77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A15733-92E8-4DA5-9F00-DDB14526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07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010179-ED69-4D0F-B2F7-4D6BDA7BF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FCB871-0ED5-478C-ADF6-479A702B9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1A37896-D18B-4A5D-A140-30B4C6F4E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F3A3FB8-D561-4E94-A27C-A7DDAB0DE7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EEA91DC-8AB3-4FAB-A5F0-F17E22BDF8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C105D1-1CFC-4186-9053-F094EF78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0F31AE1-4A86-4355-8218-F0778203F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A064F5C-9FB1-4BC9-A450-00EFA2D59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47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2B5879-0E18-4884-A35D-F04FB2605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E26E207-9BF3-4202-9EE2-C8CAC98A2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3B6B91-92BD-402C-93D9-D42C2023E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2B4652D-7C13-4660-AA90-CE8D7C73A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64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A80ED5E-28BF-42CE-A007-F06CA8A24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6074ECB-ECF1-4990-9344-6FA0E5357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42546B-3A64-4D9E-B848-01D619A8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940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02804B-1918-40F8-BE57-0480695F2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92605C-D6DB-4B0B-89C1-238B5B8EF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9658176-E746-4E87-9328-1536B1DE9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6C89AB-D919-4954-9616-D3939DE2D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F6EB2F-2C31-4591-83BD-0D9046E1B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3B6BD4-41C1-4474-BF96-353FAE1F2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32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E72209-9E18-4E0B-AD7A-6FCC1ED16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07619D5-1936-4A8F-A375-12AF9E33F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BA3324-A2C1-41CF-A86F-8FD5864DE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3D6EEB-B497-4BD3-B51D-24A04EAA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756A99D-63E3-4773-A7C9-D3F30F8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94CB85-1554-442A-A09D-A893D0EA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32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B85F125-4B13-44B8-A9EF-83DB70689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DAF5C7-9FB1-4676-A789-FEAF3827C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B63526-6538-4F2F-B672-663885544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A5A9E-0F06-4E8A-A4EE-8033072DA4B5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0DBA29-17C6-41D5-BB1D-DB5B6AC70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2D631A-33CA-4C62-8BA4-895BDB4B6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071FA-8EBF-4CB9-87E4-3236C0CC6C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89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63FB9E4-C83C-4321-B054-AB38BFD68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512" y="2611073"/>
            <a:ext cx="7180976" cy="16358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1E1D69A-6806-40AC-B6F6-DCCB94F3A038}"/>
              </a:ext>
            </a:extLst>
          </p:cNvPr>
          <p:cNvSpPr txBox="1"/>
          <p:nvPr/>
        </p:nvSpPr>
        <p:spPr>
          <a:xfrm>
            <a:off x="2589376" y="3739524"/>
            <a:ext cx="7007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4,30m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FAE26AE-D86A-4CD9-907C-0E581B39D1E3}"/>
              </a:ext>
            </a:extLst>
          </p:cNvPr>
          <p:cNvCxnSpPr>
            <a:cxnSpLocks/>
          </p:cNvCxnSpPr>
          <p:nvPr/>
        </p:nvCxnSpPr>
        <p:spPr>
          <a:xfrm>
            <a:off x="2589376" y="4016523"/>
            <a:ext cx="70075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C20BDB3F-99F3-449C-B8B8-FDAEF35DC617}"/>
              </a:ext>
            </a:extLst>
          </p:cNvPr>
          <p:cNvSpPr txBox="1"/>
          <p:nvPr/>
        </p:nvSpPr>
        <p:spPr>
          <a:xfrm>
            <a:off x="3348894" y="3739524"/>
            <a:ext cx="5387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2,91m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457A87A-0670-41D0-9A0D-00655D9188C9}"/>
              </a:ext>
            </a:extLst>
          </p:cNvPr>
          <p:cNvCxnSpPr>
            <a:cxnSpLocks/>
          </p:cNvCxnSpPr>
          <p:nvPr/>
        </p:nvCxnSpPr>
        <p:spPr>
          <a:xfrm>
            <a:off x="3348893" y="4016523"/>
            <a:ext cx="5387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ABD4BC4-4D6A-4493-9CBE-A5F264792E47}"/>
              </a:ext>
            </a:extLst>
          </p:cNvPr>
          <p:cNvSpPr txBox="1"/>
          <p:nvPr/>
        </p:nvSpPr>
        <p:spPr>
          <a:xfrm>
            <a:off x="3946370" y="3739524"/>
            <a:ext cx="11297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5,92m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6307363-96B9-47ED-911E-7483DC0A3527}"/>
              </a:ext>
            </a:extLst>
          </p:cNvPr>
          <p:cNvCxnSpPr>
            <a:cxnSpLocks/>
          </p:cNvCxnSpPr>
          <p:nvPr/>
        </p:nvCxnSpPr>
        <p:spPr>
          <a:xfrm>
            <a:off x="3946369" y="4016523"/>
            <a:ext cx="11297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8EB3F243-5FCD-49C3-AA87-B2C0052E1C08}"/>
              </a:ext>
            </a:extLst>
          </p:cNvPr>
          <p:cNvSpPr txBox="1"/>
          <p:nvPr/>
        </p:nvSpPr>
        <p:spPr>
          <a:xfrm>
            <a:off x="5119076" y="3739523"/>
            <a:ext cx="7463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3,90m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679DB7F-15DB-4804-B13D-9CD450B4120C}"/>
              </a:ext>
            </a:extLst>
          </p:cNvPr>
          <p:cNvCxnSpPr>
            <a:cxnSpLocks/>
          </p:cNvCxnSpPr>
          <p:nvPr/>
        </p:nvCxnSpPr>
        <p:spPr>
          <a:xfrm>
            <a:off x="5119075" y="4016522"/>
            <a:ext cx="7463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02A3F722-30D9-47EE-BD54-0294B90D0900}"/>
              </a:ext>
            </a:extLst>
          </p:cNvPr>
          <p:cNvSpPr txBox="1"/>
          <p:nvPr/>
        </p:nvSpPr>
        <p:spPr>
          <a:xfrm>
            <a:off x="5908432" y="3739524"/>
            <a:ext cx="29307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/>
              <a:t>14,20m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17D1C457-484E-4DC9-8EC5-7AC194B03DDE}"/>
              </a:ext>
            </a:extLst>
          </p:cNvPr>
          <p:cNvCxnSpPr>
            <a:cxnSpLocks/>
          </p:cNvCxnSpPr>
          <p:nvPr/>
        </p:nvCxnSpPr>
        <p:spPr>
          <a:xfrm>
            <a:off x="5908431" y="4016523"/>
            <a:ext cx="29307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544A510F-C2C3-4E14-B3A1-F29910B22E55}"/>
              </a:ext>
            </a:extLst>
          </p:cNvPr>
          <p:cNvSpPr txBox="1"/>
          <p:nvPr/>
        </p:nvSpPr>
        <p:spPr>
          <a:xfrm>
            <a:off x="4835321" y="429798"/>
            <a:ext cx="2903961" cy="615553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Bâtiment 522</a:t>
            </a:r>
          </a:p>
          <a:p>
            <a:pPr algn="ctr"/>
            <a:r>
              <a:rPr lang="fr-FR" sz="1400" dirty="0"/>
              <a:t>Façade SUD du </a:t>
            </a:r>
            <a:r>
              <a:rPr lang="fr-FR" sz="1400" dirty="0" err="1"/>
              <a:t>Rez</a:t>
            </a:r>
            <a:r>
              <a:rPr lang="fr-FR" sz="1400" dirty="0"/>
              <a:t> de chaussée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66C1DA-7B68-4344-B8BD-B3B099044A6C}"/>
              </a:ext>
            </a:extLst>
          </p:cNvPr>
          <p:cNvSpPr/>
          <p:nvPr/>
        </p:nvSpPr>
        <p:spPr>
          <a:xfrm>
            <a:off x="2434492" y="2611072"/>
            <a:ext cx="105508" cy="163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06D35E-744E-4406-9C2D-C02F39D28D90}"/>
              </a:ext>
            </a:extLst>
          </p:cNvPr>
          <p:cNvSpPr/>
          <p:nvPr/>
        </p:nvSpPr>
        <p:spPr>
          <a:xfrm>
            <a:off x="3348892" y="2807893"/>
            <a:ext cx="5490308" cy="129735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Légende : flèche courbée 26">
            <a:extLst>
              <a:ext uri="{FF2B5EF4-FFF2-40B4-BE49-F238E27FC236}">
                <a16:creationId xmlns:a16="http://schemas.microsoft.com/office/drawing/2014/main" id="{1424CBBE-27B9-4AC8-A84E-24F5DD6C2F5E}"/>
              </a:ext>
            </a:extLst>
          </p:cNvPr>
          <p:cNvSpPr/>
          <p:nvPr/>
        </p:nvSpPr>
        <p:spPr>
          <a:xfrm>
            <a:off x="7603109" y="1839161"/>
            <a:ext cx="1343374" cy="47353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30887"/>
              <a:gd name="adj6" fmla="val -65365"/>
            </a:avLst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Installation 112</a:t>
            </a:r>
          </a:p>
        </p:txBody>
      </p:sp>
      <p:sp>
        <p:nvSpPr>
          <p:cNvPr id="28" name="Légende : flèche courbée 27">
            <a:extLst>
              <a:ext uri="{FF2B5EF4-FFF2-40B4-BE49-F238E27FC236}">
                <a16:creationId xmlns:a16="http://schemas.microsoft.com/office/drawing/2014/main" id="{E7B3254F-84D3-4F46-8BC8-39D014A63E04}"/>
              </a:ext>
            </a:extLst>
          </p:cNvPr>
          <p:cNvSpPr/>
          <p:nvPr/>
        </p:nvSpPr>
        <p:spPr>
          <a:xfrm>
            <a:off x="656617" y="2896881"/>
            <a:ext cx="1324925" cy="418796"/>
          </a:xfrm>
          <a:prstGeom prst="borderCallout2">
            <a:avLst>
              <a:gd name="adj1" fmla="val 19268"/>
              <a:gd name="adj2" fmla="val 101737"/>
              <a:gd name="adj3" fmla="val 19268"/>
              <a:gd name="adj4" fmla="val 112139"/>
              <a:gd name="adj5" fmla="val 148802"/>
              <a:gd name="adj6" fmla="val 172561"/>
            </a:avLst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Installation 39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2663501-9651-4549-BE1C-7DC6000B7750}"/>
              </a:ext>
            </a:extLst>
          </p:cNvPr>
          <p:cNvSpPr/>
          <p:nvPr/>
        </p:nvSpPr>
        <p:spPr>
          <a:xfrm>
            <a:off x="2540001" y="3427261"/>
            <a:ext cx="793112" cy="677986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Accolade fermante 30">
            <a:extLst>
              <a:ext uri="{FF2B5EF4-FFF2-40B4-BE49-F238E27FC236}">
                <a16:creationId xmlns:a16="http://schemas.microsoft.com/office/drawing/2014/main" id="{7F65DAA7-0CD5-434F-829F-D89D9AD0E164}"/>
              </a:ext>
            </a:extLst>
          </p:cNvPr>
          <p:cNvSpPr/>
          <p:nvPr/>
        </p:nvSpPr>
        <p:spPr>
          <a:xfrm rot="5400000">
            <a:off x="2836272" y="4029112"/>
            <a:ext cx="249944" cy="7437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colade fermante 31">
            <a:extLst>
              <a:ext uri="{FF2B5EF4-FFF2-40B4-BE49-F238E27FC236}">
                <a16:creationId xmlns:a16="http://schemas.microsoft.com/office/drawing/2014/main" id="{3E09F55B-9A63-4895-BF17-E65A22C6FBF3}"/>
              </a:ext>
            </a:extLst>
          </p:cNvPr>
          <p:cNvSpPr/>
          <p:nvPr/>
        </p:nvSpPr>
        <p:spPr>
          <a:xfrm rot="5400000">
            <a:off x="3497199" y="4108562"/>
            <a:ext cx="249944" cy="5781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colade fermante 32">
            <a:extLst>
              <a:ext uri="{FF2B5EF4-FFF2-40B4-BE49-F238E27FC236}">
                <a16:creationId xmlns:a16="http://schemas.microsoft.com/office/drawing/2014/main" id="{C3B9A7C4-4138-4368-B0AC-B9D1791FABAC}"/>
              </a:ext>
            </a:extLst>
          </p:cNvPr>
          <p:cNvSpPr/>
          <p:nvPr/>
        </p:nvSpPr>
        <p:spPr>
          <a:xfrm rot="5400000">
            <a:off x="4379152" y="3804420"/>
            <a:ext cx="249944" cy="11857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colade fermante 33">
            <a:extLst>
              <a:ext uri="{FF2B5EF4-FFF2-40B4-BE49-F238E27FC236}">
                <a16:creationId xmlns:a16="http://schemas.microsoft.com/office/drawing/2014/main" id="{6D307ED1-A2E0-4FA4-B0B0-67D58EA61052}"/>
              </a:ext>
            </a:extLst>
          </p:cNvPr>
          <p:cNvSpPr/>
          <p:nvPr/>
        </p:nvSpPr>
        <p:spPr>
          <a:xfrm rot="5400000">
            <a:off x="5368882" y="4000484"/>
            <a:ext cx="249944" cy="7936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colade fermante 34">
            <a:extLst>
              <a:ext uri="{FF2B5EF4-FFF2-40B4-BE49-F238E27FC236}">
                <a16:creationId xmlns:a16="http://schemas.microsoft.com/office/drawing/2014/main" id="{48AFAD55-2A53-468F-9AC3-BCEEE034BED3}"/>
              </a:ext>
            </a:extLst>
          </p:cNvPr>
          <p:cNvSpPr/>
          <p:nvPr/>
        </p:nvSpPr>
        <p:spPr>
          <a:xfrm rot="5400000">
            <a:off x="7249816" y="2908557"/>
            <a:ext cx="249944" cy="296820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537C1EA-6C4B-4A59-959E-FDBB96520245}"/>
              </a:ext>
            </a:extLst>
          </p:cNvPr>
          <p:cNvSpPr txBox="1"/>
          <p:nvPr/>
        </p:nvSpPr>
        <p:spPr>
          <a:xfrm>
            <a:off x="123180" y="282906"/>
            <a:ext cx="290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/>
              <a:t>Annexe 4_</a:t>
            </a:r>
            <a:r>
              <a:rPr lang="fr-FR" dirty="0"/>
              <a:t>plan du RdC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C86A5304-B2BB-4817-A684-7DD2177626ED}"/>
              </a:ext>
            </a:extLst>
          </p:cNvPr>
          <p:cNvSpPr txBox="1"/>
          <p:nvPr/>
        </p:nvSpPr>
        <p:spPr>
          <a:xfrm>
            <a:off x="3601940" y="5787377"/>
            <a:ext cx="3135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Nombre de Châssis de fenêtres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8919561D-6B97-4703-9BA9-F77F52E33FA2}"/>
              </a:ext>
            </a:extLst>
          </p:cNvPr>
          <p:cNvSpPr txBox="1"/>
          <p:nvPr/>
        </p:nvSpPr>
        <p:spPr>
          <a:xfrm>
            <a:off x="2722603" y="4630973"/>
            <a:ext cx="45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1A6EE7F-A846-4CD8-A98C-36D489F6322E}"/>
              </a:ext>
            </a:extLst>
          </p:cNvPr>
          <p:cNvSpPr txBox="1"/>
          <p:nvPr/>
        </p:nvSpPr>
        <p:spPr>
          <a:xfrm>
            <a:off x="3388956" y="4630973"/>
            <a:ext cx="45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F028906-5D51-4D03-8E28-D466682D1AA3}"/>
              </a:ext>
            </a:extLst>
          </p:cNvPr>
          <p:cNvSpPr txBox="1"/>
          <p:nvPr/>
        </p:nvSpPr>
        <p:spPr>
          <a:xfrm>
            <a:off x="4274830" y="4630973"/>
            <a:ext cx="45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1E204CB-36D0-41CC-AE3C-FC57664EC5F5}"/>
              </a:ext>
            </a:extLst>
          </p:cNvPr>
          <p:cNvSpPr txBox="1"/>
          <p:nvPr/>
        </p:nvSpPr>
        <p:spPr>
          <a:xfrm>
            <a:off x="5262964" y="4630973"/>
            <a:ext cx="45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AACE7A7F-AAD4-49C6-AF0D-8C255CA88048}"/>
              </a:ext>
            </a:extLst>
          </p:cNvPr>
          <p:cNvSpPr txBox="1"/>
          <p:nvPr/>
        </p:nvSpPr>
        <p:spPr>
          <a:xfrm>
            <a:off x="7144522" y="4630973"/>
            <a:ext cx="45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11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BEACEF6E-0624-462A-AEE0-1BA4B3FDDA91}"/>
              </a:ext>
            </a:extLst>
          </p:cNvPr>
          <p:cNvCxnSpPr/>
          <p:nvPr/>
        </p:nvCxnSpPr>
        <p:spPr>
          <a:xfrm flipH="1" flipV="1">
            <a:off x="3181190" y="5036876"/>
            <a:ext cx="983556" cy="488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2CD3DC96-3A87-4C57-B67A-5BFCEFE293C2}"/>
              </a:ext>
            </a:extLst>
          </p:cNvPr>
          <p:cNvCxnSpPr/>
          <p:nvPr/>
        </p:nvCxnSpPr>
        <p:spPr>
          <a:xfrm flipH="1" flipV="1">
            <a:off x="3749861" y="5022595"/>
            <a:ext cx="983556" cy="488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E8600D16-80FF-4EA4-A580-9CF0852EB214}"/>
              </a:ext>
            </a:extLst>
          </p:cNvPr>
          <p:cNvCxnSpPr>
            <a:cxnSpLocks/>
          </p:cNvCxnSpPr>
          <p:nvPr/>
        </p:nvCxnSpPr>
        <p:spPr>
          <a:xfrm flipH="1" flipV="1">
            <a:off x="4579684" y="5021512"/>
            <a:ext cx="359960" cy="503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DB159B09-90A4-493D-8032-6874BD3B739D}"/>
              </a:ext>
            </a:extLst>
          </p:cNvPr>
          <p:cNvCxnSpPr>
            <a:cxnSpLocks/>
          </p:cNvCxnSpPr>
          <p:nvPr/>
        </p:nvCxnSpPr>
        <p:spPr>
          <a:xfrm flipV="1">
            <a:off x="5253461" y="5000305"/>
            <a:ext cx="154273" cy="510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7534DC2A-4895-4C1F-898C-7551489A8BCB}"/>
              </a:ext>
            </a:extLst>
          </p:cNvPr>
          <p:cNvCxnSpPr>
            <a:cxnSpLocks/>
          </p:cNvCxnSpPr>
          <p:nvPr/>
        </p:nvCxnSpPr>
        <p:spPr>
          <a:xfrm flipV="1">
            <a:off x="5809129" y="5021511"/>
            <a:ext cx="1508184" cy="503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Nuage 58">
            <a:extLst>
              <a:ext uri="{FF2B5EF4-FFF2-40B4-BE49-F238E27FC236}">
                <a16:creationId xmlns:a16="http://schemas.microsoft.com/office/drawing/2014/main" id="{E8522B80-C59E-4554-A01E-ADA92C6A66C4}"/>
              </a:ext>
            </a:extLst>
          </p:cNvPr>
          <p:cNvSpPr/>
          <p:nvPr/>
        </p:nvSpPr>
        <p:spPr>
          <a:xfrm>
            <a:off x="3003568" y="5649303"/>
            <a:ext cx="4688822" cy="831507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95E8316C-F8C9-4D78-9E54-A548D0DD3CC7}"/>
              </a:ext>
            </a:extLst>
          </p:cNvPr>
          <p:cNvSpPr txBox="1"/>
          <p:nvPr/>
        </p:nvSpPr>
        <p:spPr>
          <a:xfrm>
            <a:off x="2726885" y="3436837"/>
            <a:ext cx="60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P10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7CCE3595-2768-4377-9B6A-D9C5874552E5}"/>
              </a:ext>
            </a:extLst>
          </p:cNvPr>
          <p:cNvSpPr txBox="1"/>
          <p:nvPr/>
        </p:nvSpPr>
        <p:spPr>
          <a:xfrm>
            <a:off x="3335161" y="3436837"/>
            <a:ext cx="60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P9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7B8E69E4-AF4B-4DAC-A530-F9948A22048C}"/>
              </a:ext>
            </a:extLst>
          </p:cNvPr>
          <p:cNvSpPr txBox="1"/>
          <p:nvPr/>
        </p:nvSpPr>
        <p:spPr>
          <a:xfrm>
            <a:off x="4273733" y="3436837"/>
            <a:ext cx="60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P6A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179938B3-FD87-4C00-8B60-93D5C7A4E476}"/>
              </a:ext>
            </a:extLst>
          </p:cNvPr>
          <p:cNvSpPr txBox="1"/>
          <p:nvPr/>
        </p:nvSpPr>
        <p:spPr>
          <a:xfrm>
            <a:off x="5199480" y="3436837"/>
            <a:ext cx="60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P6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2EA5A5E7-1ED3-4F56-8CE7-9D9C261D6C1E}"/>
              </a:ext>
            </a:extLst>
          </p:cNvPr>
          <p:cNvSpPr txBox="1"/>
          <p:nvPr/>
        </p:nvSpPr>
        <p:spPr>
          <a:xfrm>
            <a:off x="7052795" y="3436837"/>
            <a:ext cx="60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P4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11D3BEF3-F2E4-4110-B46C-0E678D0378BA}"/>
              </a:ext>
            </a:extLst>
          </p:cNvPr>
          <p:cNvSpPr txBox="1"/>
          <p:nvPr/>
        </p:nvSpPr>
        <p:spPr>
          <a:xfrm>
            <a:off x="8962588" y="3554857"/>
            <a:ext cx="60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P1</a:t>
            </a:r>
          </a:p>
        </p:txBody>
      </p:sp>
      <p:pic>
        <p:nvPicPr>
          <p:cNvPr id="68" name="Image 67">
            <a:extLst>
              <a:ext uri="{FF2B5EF4-FFF2-40B4-BE49-F238E27FC236}">
                <a16:creationId xmlns:a16="http://schemas.microsoft.com/office/drawing/2014/main" id="{70067B92-8666-4A8E-A741-EE1070208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1803" y="467572"/>
            <a:ext cx="726758" cy="1225106"/>
          </a:xfrm>
          <a:prstGeom prst="rect">
            <a:avLst/>
          </a:prstGeom>
        </p:spPr>
      </p:pic>
      <p:sp>
        <p:nvSpPr>
          <p:cNvPr id="69" name="ZoneTexte 68">
            <a:extLst>
              <a:ext uri="{FF2B5EF4-FFF2-40B4-BE49-F238E27FC236}">
                <a16:creationId xmlns:a16="http://schemas.microsoft.com/office/drawing/2014/main" id="{271DA1BB-5442-4444-AA57-3C1D329D272E}"/>
              </a:ext>
            </a:extLst>
          </p:cNvPr>
          <p:cNvSpPr txBox="1"/>
          <p:nvPr/>
        </p:nvSpPr>
        <p:spPr>
          <a:xfrm>
            <a:off x="9523201" y="6380640"/>
            <a:ext cx="2466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Juillet 2025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813A8220-90EE-4FA1-9D69-5C7460DA0A06}"/>
              </a:ext>
            </a:extLst>
          </p:cNvPr>
          <p:cNvSpPr txBox="1"/>
          <p:nvPr/>
        </p:nvSpPr>
        <p:spPr>
          <a:xfrm>
            <a:off x="4273733" y="1891263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HSP = 3,20m</a:t>
            </a:r>
          </a:p>
        </p:txBody>
      </p: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8A629DBC-6D5F-4232-B1EA-3257F0528B56}"/>
              </a:ext>
            </a:extLst>
          </p:cNvPr>
          <p:cNvCxnSpPr>
            <a:cxnSpLocks/>
          </p:cNvCxnSpPr>
          <p:nvPr/>
        </p:nvCxnSpPr>
        <p:spPr>
          <a:xfrm>
            <a:off x="5398460" y="2320799"/>
            <a:ext cx="888841" cy="6677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0CD8606F-4117-4596-9048-0223F7A00203}"/>
              </a:ext>
            </a:extLst>
          </p:cNvPr>
          <p:cNvCxnSpPr>
            <a:cxnSpLocks/>
          </p:cNvCxnSpPr>
          <p:nvPr/>
        </p:nvCxnSpPr>
        <p:spPr>
          <a:xfrm>
            <a:off x="5097021" y="2328288"/>
            <a:ext cx="310713" cy="6401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5B06933F-DFA1-48D8-AC65-63D8FAC71929}"/>
              </a:ext>
            </a:extLst>
          </p:cNvPr>
          <p:cNvCxnSpPr>
            <a:cxnSpLocks/>
          </p:cNvCxnSpPr>
          <p:nvPr/>
        </p:nvCxnSpPr>
        <p:spPr>
          <a:xfrm flipH="1">
            <a:off x="4321125" y="2335080"/>
            <a:ext cx="514196" cy="6691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F479489D-2CE3-4D20-B109-97CE28846E10}"/>
              </a:ext>
            </a:extLst>
          </p:cNvPr>
          <p:cNvCxnSpPr>
            <a:cxnSpLocks/>
          </p:cNvCxnSpPr>
          <p:nvPr/>
        </p:nvCxnSpPr>
        <p:spPr>
          <a:xfrm flipH="1">
            <a:off x="3595795" y="2320799"/>
            <a:ext cx="1003865" cy="776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853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travail" ma:contentTypeID="0x010100108A61D7BE634F76874FDC084DD0BD1500E4650899D352804DBF46C829159A16BA" ma:contentTypeVersion="6" ma:contentTypeDescription="" ma:contentTypeScope="" ma:versionID="7623a0dd0bf5f066e6c22f5c8d00b10e">
  <xsd:schema xmlns:xsd="http://www.w3.org/2001/XMLSchema" xmlns:xs="http://www.w3.org/2001/XMLSchema" xmlns:p="http://schemas.microsoft.com/office/2006/metadata/properties" xmlns:ns2="012d4058-d595-4627-b742-f3299dc555e9" xmlns:ns3="860b9e2a-a044-489b-93e0-63def181c559" targetNamespace="http://schemas.microsoft.com/office/2006/metadata/properties" ma:root="true" ma:fieldsID="43a22b4d0273d7f2581f48bb5b009e38" ns2:_="" ns3:_="">
    <xsd:import namespace="012d4058-d595-4627-b742-f3299dc555e9"/>
    <xsd:import namespace="860b9e2a-a044-489b-93e0-63def181c559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2d4058-d595-4627-b742-f3299dc555e9" elementFormDefault="qualified">
    <xsd:import namespace="http://schemas.microsoft.com/office/2006/documentManagement/types"/>
    <xsd:import namespace="http://schemas.microsoft.com/office/infopath/2007/PartnerControls"/>
    <xsd:element name="CollabComments" ma:index="8" nillable="true" ma:displayName="Observation(s)" ma:internalName="CollabComment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b9e2a-a044-489b-93e0-63def181c559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012d4058-d595-4627-b742-f3299dc555e9" xsi:nil="true"/>
  </documentManagement>
</p:properties>
</file>

<file path=customXml/itemProps1.xml><?xml version="1.0" encoding="utf-8"?>
<ds:datastoreItem xmlns:ds="http://schemas.openxmlformats.org/officeDocument/2006/customXml" ds:itemID="{1FFD7411-9623-43E3-BC33-DF019A621568}"/>
</file>

<file path=customXml/itemProps2.xml><?xml version="1.0" encoding="utf-8"?>
<ds:datastoreItem xmlns:ds="http://schemas.openxmlformats.org/officeDocument/2006/customXml" ds:itemID="{65F44D48-E2A6-4533-A690-09C7E9C27E6F}"/>
</file>

<file path=customXml/itemProps3.xml><?xml version="1.0" encoding="utf-8"?>
<ds:datastoreItem xmlns:ds="http://schemas.openxmlformats.org/officeDocument/2006/customXml" ds:itemID="{EC935FEA-36A4-4041-825F-FC4648045422}"/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44</Words>
  <Application>Microsoft Office PowerPoint</Application>
  <PresentationFormat>Grand écran</PresentationFormat>
  <Paragraphs>24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des pices concernées Bât. 522</dc:title>
  <dc:creator>DESLANDES Alexandre</dc:creator>
  <cp:lastModifiedBy>DESLANDES Alexandre</cp:lastModifiedBy>
  <cp:revision>17</cp:revision>
  <dcterms:created xsi:type="dcterms:W3CDTF">2025-05-27T11:38:32Z</dcterms:created>
  <dcterms:modified xsi:type="dcterms:W3CDTF">2025-07-08T09:54:02Z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0x010100108A61D7BE634F76874FDC084DD0BD1500E4650899D352804DBF46C829159A16BA</vt:lpwstr>
  </property>
  <property fmtid="{D5CDD505-2E9C-101B-9397-08002B2CF9AE}" pid="3" name="I2ICODE">
    <vt:lpwstr>COLLAB</vt:lpwstr>
  </property>
  <property fmtid="{D5CDD505-2E9C-101B-9397-08002B2CF9AE}" pid="4" name="WebApplicationID">
    <vt:lpwstr>a01c0b3b-b121-4231-a3bf-fa7761c20e19</vt:lpwstr>
  </property>
  <property fmtid="{D5CDD505-2E9C-101B-9397-08002B2CF9AE}" pid="5" name="I2ISITECODE">
    <vt:lpwstr/>
  </property>
  <property fmtid="{D5CDD505-2E9C-101B-9397-08002B2CF9AE}" pid="6" name="CollabXmlContent">
    <vt:lpwstr>&lt;CollabItems&gt;_x000d_
  &lt;CollabItem&gt;_x000d_
    &lt;FileLeafRef&gt;Plan du RdC.pptx&lt;/FileLeafRef&gt;_x000d_
    &lt;Title&gt;Plan des pices concernées Bât. 522&lt;/Title&gt;_x000d_
    &lt;CollabComments /&gt;_x000d_
    &lt;ContentType&gt;Document travail&lt;/ContentType&gt;_x000d_
    &lt;Created&gt;08/07/2025&lt;/Created&gt;_x000d_
    &lt;Author&gt;DESLANDES Alexandre&lt;/Author&gt;_x000d_
    &lt;Modified&gt;08/07/2025&lt;/Modified&gt;_x000d_
    &lt;Editor&gt;DESLANDES Alexandre&lt;/Editor&gt;_x000d_
    &lt;DocIcon&gt;pptx&lt;/DocIcon&gt;_x000d_
    &lt;EncodedAbsUrl&gt;https://partage-spic.intra.cea.fr/GMB/Documents%20partages/01-Documents%20en%20relecture%20GMB/CDC%20522%20remplacement%20de%20fenêtres%20rdc/Plan%20du%20RdC.pptx&lt;/EncodedAbsUrl&gt;_x000d_
    &lt;FileSizeDisplay&gt;80796&lt;/FileSizeDisplay&gt;_x000d_
    &lt;_CommentCount /&gt;_x000d_
    &lt;_LikeCount /&gt;_x000d_
    &lt;_UIVersionString&gt;2.0&lt;/_UIVersionString&gt;_x000d_
  &lt;/CollabItem&gt;_x000d_
&lt;/CollabItems&gt;</vt:lpwstr>
  </property>
  <property fmtid="{D5CDD505-2E9C-101B-9397-08002B2CF9AE}" pid="7" name="IsCollabDocument">
    <vt:bool>true</vt:bool>
  </property>
</Properties>
</file>